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C4D984-B6EE-4EF4-96D1-3A9B101AC057}" type="datetimeFigureOut">
              <a:rPr lang="en-GB" smtClean="0"/>
              <a:t>04/10/2018</a:t>
            </a:fld>
            <a:endParaRPr lang="en-GB"/>
          </a:p>
        </p:txBody>
      </p:sp>
      <p:sp>
        <p:nvSpPr>
          <p:cNvPr id="8" name="Slide Number Placeholder 7"/>
          <p:cNvSpPr>
            <a:spLocks noGrp="1"/>
          </p:cNvSpPr>
          <p:nvPr>
            <p:ph type="sldNum" sz="quarter" idx="11"/>
          </p:nvPr>
        </p:nvSpPr>
        <p:spPr/>
        <p:txBody>
          <a:bodyPr/>
          <a:lstStyle/>
          <a:p>
            <a:fld id="{A671D2C2-FB41-45C7-A66E-7CCF7329976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4D984-B6EE-4EF4-96D1-3A9B101AC057}" type="datetimeFigureOut">
              <a:rPr lang="en-GB" smtClean="0"/>
              <a:t>04/10/2018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4D984-B6EE-4EF4-96D1-3A9B101AC057}" type="datetimeFigureOut">
              <a:rPr lang="en-GB" smtClean="0"/>
              <a:t>04/10/2018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C4D984-B6EE-4EF4-96D1-3A9B101AC057}" type="datetimeFigureOut">
              <a:rPr lang="en-GB" smtClean="0"/>
              <a:t>04/10/2018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4D984-B6EE-4EF4-96D1-3A9B101AC057}" type="datetimeFigureOut">
              <a:rPr lang="en-GB" smtClean="0"/>
              <a:t>04/10/2018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1D2C2-FB41-45C7-A66E-7CCF73299762}"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C4D984-B6EE-4EF4-96D1-3A9B101AC057}" type="datetimeFigureOut">
              <a:rPr lang="en-GB" smtClean="0"/>
              <a:t>04/10/2018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1D2C2-FB41-45C7-A66E-7CCF73299762}"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C4D984-B6EE-4EF4-96D1-3A9B101AC057}" type="datetimeFigureOut">
              <a:rPr lang="en-GB" smtClean="0"/>
              <a:t>04/10/2018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71D2C2-FB41-45C7-A66E-7CCF73299762}"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C4D984-B6EE-4EF4-96D1-3A9B101AC057}" type="datetimeFigureOut">
              <a:rPr lang="en-GB" smtClean="0"/>
              <a:t>04/10/2018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4D984-B6EE-4EF4-96D1-3A9B101AC057}" type="datetimeFigureOut">
              <a:rPr lang="en-GB" smtClean="0"/>
              <a:t>04/10/2018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4D984-B6EE-4EF4-96D1-3A9B101AC057}" type="datetimeFigureOut">
              <a:rPr lang="en-GB" smtClean="0"/>
              <a:t>04/10/2018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4D984-B6EE-4EF4-96D1-3A9B101AC057}" type="datetimeFigureOut">
              <a:rPr lang="en-GB" smtClean="0"/>
              <a:t>04/10/2018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1D2C2-FB41-45C7-A66E-7CCF7329976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C4D984-B6EE-4EF4-96D1-3A9B101AC057}" type="datetimeFigureOut">
              <a:rPr lang="en-GB" smtClean="0"/>
              <a:t>04/10/2018</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671D2C2-FB41-45C7-A66E-7CCF73299762}"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7772400" cy="1470025"/>
          </a:xfrm>
          <a:solidFill>
            <a:srgbClr val="FFFF00"/>
          </a:solidFill>
        </p:spPr>
        <p:txBody>
          <a:bodyPr/>
          <a:lstStyle/>
          <a:p>
            <a:r>
              <a:rPr lang="en-GB" b="1" dirty="0" smtClean="0">
                <a:latin typeface="Adobe Fan Heiti Std B" pitchFamily="34" charset="-128"/>
                <a:ea typeface="Adobe Fan Heiti Std B" pitchFamily="34" charset="-128"/>
              </a:rPr>
              <a:t>Ethical Egoism</a:t>
            </a:r>
            <a:endParaRPr lang="en-GB" b="1" dirty="0">
              <a:latin typeface="Adobe Fan Heiti Std B" pitchFamily="34" charset="-128"/>
              <a:ea typeface="Adobe Fan Heiti Std B" pitchFamily="34" charset="-128"/>
            </a:endParaRPr>
          </a:p>
        </p:txBody>
      </p:sp>
      <p:sp>
        <p:nvSpPr>
          <p:cNvPr id="3" name="Subtitle 2"/>
          <p:cNvSpPr>
            <a:spLocks noGrp="1"/>
          </p:cNvSpPr>
          <p:nvPr>
            <p:ph type="subTitle" idx="1"/>
          </p:nvPr>
        </p:nvSpPr>
        <p:spPr>
          <a:xfrm>
            <a:off x="1371600" y="2924944"/>
            <a:ext cx="6400800" cy="2713856"/>
          </a:xfrm>
          <a:solidFill>
            <a:srgbClr val="FFFF00"/>
          </a:solidFill>
        </p:spPr>
        <p:txBody>
          <a:bodyPr>
            <a:normAutofit/>
          </a:bodyPr>
          <a:lstStyle/>
          <a:p>
            <a:r>
              <a:rPr lang="en-GB" dirty="0" smtClean="0">
                <a:solidFill>
                  <a:schemeClr val="tx1"/>
                </a:solidFill>
                <a:latin typeface="Adobe Fan Heiti Std B" pitchFamily="34" charset="-128"/>
                <a:ea typeface="Adobe Fan Heiti Std B" pitchFamily="34" charset="-128"/>
              </a:rPr>
              <a:t>Ethical egoism is a meta-ethical investigation that is focussed on the agent, individual character to give an understanding of the norm or behaviour in looking at the individual character </a:t>
            </a:r>
            <a:endParaRPr lang="en-GB" dirty="0">
              <a:solidFill>
                <a:schemeClr val="tx1"/>
              </a:solidFill>
              <a:latin typeface="Adobe Fan Heiti Std B" pitchFamily="34" charset="-128"/>
              <a:ea typeface="Adobe Fan Heiti Std B" pitchFamily="34" charset="-128"/>
            </a:endParaRPr>
          </a:p>
        </p:txBody>
      </p:sp>
    </p:spTree>
    <p:extLst>
      <p:ext uri="{BB962C8B-B14F-4D97-AF65-F5344CB8AC3E}">
        <p14:creationId xmlns:p14="http://schemas.microsoft.com/office/powerpoint/2010/main" val="2676353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a:solidFill>
            <a:srgbClr val="FFFF00"/>
          </a:solidFill>
        </p:spPr>
        <p:txBody>
          <a:bodyPr/>
          <a:lstStyle/>
          <a:p>
            <a:r>
              <a:rPr lang="en-GB" sz="3200" b="1" dirty="0" smtClean="0"/>
              <a:t>Ethical egoism: a normative agent focused based upon self-interest as opposed to altruism </a:t>
            </a:r>
            <a:endParaRPr lang="en-GB" sz="3200" b="1" dirty="0"/>
          </a:p>
        </p:txBody>
      </p:sp>
      <p:sp>
        <p:nvSpPr>
          <p:cNvPr id="3" name="Content Placeholder 2"/>
          <p:cNvSpPr>
            <a:spLocks noGrp="1"/>
          </p:cNvSpPr>
          <p:nvPr>
            <p:ph idx="1"/>
          </p:nvPr>
        </p:nvSpPr>
        <p:spPr>
          <a:xfrm>
            <a:off x="0" y="1268760"/>
            <a:ext cx="9144000" cy="5589240"/>
          </a:xfrm>
          <a:solidFill>
            <a:schemeClr val="accent3">
              <a:lumMod val="60000"/>
              <a:lumOff val="40000"/>
            </a:schemeClr>
          </a:solidFill>
        </p:spPr>
        <p:txBody>
          <a:bodyPr>
            <a:noAutofit/>
          </a:bodyPr>
          <a:lstStyle/>
          <a:p>
            <a:r>
              <a:rPr lang="en-GB" sz="2800" b="1" dirty="0" smtClean="0"/>
              <a:t>1928 H.A Pritchard </a:t>
            </a:r>
            <a:r>
              <a:rPr lang="en-GB" sz="2800" dirty="0" smtClean="0"/>
              <a:t>delivered lecture </a:t>
            </a:r>
            <a:r>
              <a:rPr lang="en-GB" sz="2800" b="1" dirty="0" smtClean="0"/>
              <a:t>‘Duty and Interest '</a:t>
            </a:r>
            <a:r>
              <a:rPr lang="en-GB" sz="2800" dirty="0" smtClean="0"/>
              <a:t>he questioned the true motive behind a dutiful action. </a:t>
            </a:r>
          </a:p>
          <a:p>
            <a:r>
              <a:rPr lang="en-GB" sz="2800" b="1" dirty="0" smtClean="0"/>
              <a:t>Richard Norman</a:t>
            </a:r>
            <a:r>
              <a:rPr lang="en-GB" sz="2800" dirty="0" smtClean="0"/>
              <a:t>: ‘</a:t>
            </a:r>
            <a:r>
              <a:rPr lang="en-GB" sz="2800" b="1" dirty="0" smtClean="0"/>
              <a:t>Pritchard’s </a:t>
            </a:r>
            <a:r>
              <a:rPr lang="en-GB" sz="2800" dirty="0" smtClean="0"/>
              <a:t>central argument is , If justice is advocated on the grounds that it is </a:t>
            </a:r>
            <a:r>
              <a:rPr lang="en-GB" sz="2800" u="sng" dirty="0" smtClean="0"/>
              <a:t>advantageous to the just person</a:t>
            </a:r>
            <a:r>
              <a:rPr lang="en-GB" sz="2800" dirty="0" smtClean="0"/>
              <a:t>. It is reduced to self interests. ‘Duty is not really duty unless it is done for duty’s sake. If we act so the end is advantageous to us whether we are conscious of our actions or not , we are acting in </a:t>
            </a:r>
            <a:r>
              <a:rPr lang="en-GB" sz="2800" b="1" dirty="0" smtClean="0"/>
              <a:t>self interest = ethical egoism </a:t>
            </a:r>
            <a:endParaRPr lang="en-GB" sz="2800" b="1" dirty="0"/>
          </a:p>
        </p:txBody>
      </p:sp>
    </p:spTree>
    <p:extLst>
      <p:ext uri="{BB962C8B-B14F-4D97-AF65-F5344CB8AC3E}">
        <p14:creationId xmlns:p14="http://schemas.microsoft.com/office/powerpoint/2010/main" val="4188266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a:solidFill>
            <a:srgbClr val="FFFF00"/>
          </a:solidFill>
        </p:spPr>
        <p:txBody>
          <a:bodyPr/>
          <a:lstStyle/>
          <a:p>
            <a:r>
              <a:rPr lang="en-GB" sz="3600" b="1" dirty="0" smtClean="0"/>
              <a:t>Distinction between ethical egoism and psychological egoism</a:t>
            </a:r>
            <a:endParaRPr lang="en-GB" sz="3600" b="1" dirty="0"/>
          </a:p>
        </p:txBody>
      </p:sp>
      <p:sp>
        <p:nvSpPr>
          <p:cNvPr id="3" name="Content Placeholder 2"/>
          <p:cNvSpPr>
            <a:spLocks noGrp="1"/>
          </p:cNvSpPr>
          <p:nvPr>
            <p:ph idx="1"/>
          </p:nvPr>
        </p:nvSpPr>
        <p:spPr>
          <a:xfrm>
            <a:off x="251520" y="1844824"/>
            <a:ext cx="8229600" cy="4464496"/>
          </a:xfrm>
          <a:solidFill>
            <a:srgbClr val="FFFF00"/>
          </a:solidFill>
        </p:spPr>
        <p:txBody>
          <a:bodyPr>
            <a:noAutofit/>
          </a:bodyPr>
          <a:lstStyle/>
          <a:p>
            <a:pPr marL="0" indent="0">
              <a:buNone/>
            </a:pPr>
            <a:r>
              <a:rPr lang="en-GB" sz="4000" b="1" dirty="0" smtClean="0">
                <a:latin typeface="Adobe Fan Heiti Std B" pitchFamily="34" charset="-128"/>
                <a:ea typeface="Adobe Fan Heiti Std B" pitchFamily="34" charset="-128"/>
              </a:rPr>
              <a:t>Psychological egoism </a:t>
            </a:r>
            <a:r>
              <a:rPr lang="en-GB" sz="4000" dirty="0" smtClean="0">
                <a:latin typeface="Adobe Fan Heiti Std B" pitchFamily="34" charset="-128"/>
                <a:ea typeface="Adobe Fan Heiti Std B" pitchFamily="34" charset="-128"/>
              </a:rPr>
              <a:t>is a theory of human nature that purports to describe what motivates people to act. </a:t>
            </a:r>
            <a:r>
              <a:rPr lang="en-GB" sz="4000" b="1" dirty="0" smtClean="0">
                <a:latin typeface="Adobe Fan Heiti Std B" pitchFamily="34" charset="-128"/>
                <a:ea typeface="Adobe Fan Heiti Std B" pitchFamily="34" charset="-128"/>
              </a:rPr>
              <a:t>Ethical egoism is normative </a:t>
            </a:r>
            <a:r>
              <a:rPr lang="en-GB" sz="4000" dirty="0" smtClean="0">
                <a:latin typeface="Adobe Fan Heiti Std B" pitchFamily="34" charset="-128"/>
                <a:ea typeface="Adobe Fan Heiti Std B" pitchFamily="34" charset="-128"/>
              </a:rPr>
              <a:t>, it purports to tell us how people ought to act. </a:t>
            </a:r>
            <a:endParaRPr lang="en-GB" sz="4000" dirty="0">
              <a:latin typeface="Adobe Fan Heiti Std B" pitchFamily="34" charset="-128"/>
              <a:ea typeface="Adobe Fan Heiti Std B" pitchFamily="34" charset="-128"/>
            </a:endParaRPr>
          </a:p>
        </p:txBody>
      </p:sp>
    </p:spTree>
    <p:extLst>
      <p:ext uri="{BB962C8B-B14F-4D97-AF65-F5344CB8AC3E}">
        <p14:creationId xmlns:p14="http://schemas.microsoft.com/office/powerpoint/2010/main" val="356778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a:solidFill>
            <a:srgbClr val="FFFF00"/>
          </a:solidFill>
        </p:spPr>
        <p:txBody>
          <a:bodyPr/>
          <a:lstStyle/>
          <a:p>
            <a:r>
              <a:rPr lang="en-GB" sz="3600" b="1" dirty="0" smtClean="0"/>
              <a:t>Distinction between ethical egoism and psychological egoism</a:t>
            </a:r>
            <a:endParaRPr lang="en-GB" sz="3600" b="1" dirty="0"/>
          </a:p>
        </p:txBody>
      </p:sp>
      <p:sp>
        <p:nvSpPr>
          <p:cNvPr id="3" name="Content Placeholder 2"/>
          <p:cNvSpPr>
            <a:spLocks noGrp="1"/>
          </p:cNvSpPr>
          <p:nvPr>
            <p:ph idx="1"/>
          </p:nvPr>
        </p:nvSpPr>
        <p:spPr>
          <a:xfrm>
            <a:off x="0" y="1556792"/>
            <a:ext cx="9144000" cy="5301208"/>
          </a:xfrm>
          <a:solidFill>
            <a:srgbClr val="FFFF00"/>
          </a:solidFill>
        </p:spPr>
        <p:txBody>
          <a:bodyPr>
            <a:noAutofit/>
          </a:bodyPr>
          <a:lstStyle/>
          <a:p>
            <a:pPr marL="0" indent="0">
              <a:buNone/>
            </a:pPr>
            <a:r>
              <a:rPr lang="en-GB" sz="3200" b="1" dirty="0" smtClean="0">
                <a:solidFill>
                  <a:schemeClr val="tx1"/>
                </a:solidFill>
                <a:latin typeface="Adobe Fan Heiti Std B" pitchFamily="34" charset="-128"/>
                <a:ea typeface="Adobe Fan Heiti Std B" pitchFamily="34" charset="-128"/>
              </a:rPr>
              <a:t>Cave: </a:t>
            </a:r>
            <a:r>
              <a:rPr lang="en-GB" sz="3200" dirty="0" smtClean="0">
                <a:solidFill>
                  <a:schemeClr val="tx1"/>
                </a:solidFill>
                <a:latin typeface="Adobe Fan Heiti Std B" pitchFamily="34" charset="-128"/>
                <a:ea typeface="Adobe Fan Heiti Std B" pitchFamily="34" charset="-128"/>
              </a:rPr>
              <a:t>Some scorn morality, we always act or our own sake, in what we perceived to be self interest= Psychological Egoism </a:t>
            </a:r>
          </a:p>
          <a:p>
            <a:pPr marL="0" indent="0">
              <a:buNone/>
            </a:pPr>
            <a:r>
              <a:rPr lang="en-GB" sz="3200" dirty="0" smtClean="0">
                <a:solidFill>
                  <a:schemeClr val="tx1"/>
                </a:solidFill>
                <a:latin typeface="Adobe Fan Heiti Std B" pitchFamily="34" charset="-128"/>
                <a:ea typeface="Adobe Fan Heiti Std B" pitchFamily="34" charset="-128"/>
              </a:rPr>
              <a:t>Ethical egoism is how we ought always act self interestedly, normative ethic self interest, as opposed to altruism, and is a directive on how we should behave </a:t>
            </a:r>
          </a:p>
          <a:p>
            <a:pPr marL="0" indent="0">
              <a:buNone/>
            </a:pPr>
            <a:r>
              <a:rPr lang="en-GB" sz="3200" dirty="0" smtClean="0">
                <a:solidFill>
                  <a:schemeClr val="tx1"/>
                </a:solidFill>
                <a:latin typeface="Adobe Fan Heiti Std B" pitchFamily="34" charset="-128"/>
                <a:ea typeface="Adobe Fan Heiti Std B" pitchFamily="34" charset="-128"/>
              </a:rPr>
              <a:t>To say that we act of self interest (psychological egoism) is not the same as arguing that we should always act of self-interest </a:t>
            </a:r>
            <a:endParaRPr lang="en-GB" sz="3200" dirty="0">
              <a:solidFill>
                <a:schemeClr val="tx1"/>
              </a:solidFill>
              <a:latin typeface="Adobe Fan Heiti Std B" pitchFamily="34" charset="-128"/>
              <a:ea typeface="Adobe Fan Heiti Std B" pitchFamily="34" charset="-128"/>
            </a:endParaRPr>
          </a:p>
        </p:txBody>
      </p:sp>
    </p:spTree>
    <p:extLst>
      <p:ext uri="{BB962C8B-B14F-4D97-AF65-F5344CB8AC3E}">
        <p14:creationId xmlns:p14="http://schemas.microsoft.com/office/powerpoint/2010/main" val="33745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a:solidFill>
            <a:srgbClr val="FFFF00"/>
          </a:solidFill>
        </p:spPr>
        <p:txBody>
          <a:bodyPr/>
          <a:lstStyle/>
          <a:p>
            <a:r>
              <a:rPr lang="en-GB" b="1" dirty="0">
                <a:solidFill>
                  <a:schemeClr val="tx1"/>
                </a:solidFill>
              </a:rPr>
              <a:t>Altruistic actions</a:t>
            </a:r>
            <a:endParaRPr lang="en-GB" dirty="0"/>
          </a:p>
        </p:txBody>
      </p:sp>
      <p:sp>
        <p:nvSpPr>
          <p:cNvPr id="3" name="Content Placeholder 2"/>
          <p:cNvSpPr>
            <a:spLocks noGrp="1"/>
          </p:cNvSpPr>
          <p:nvPr>
            <p:ph idx="1"/>
          </p:nvPr>
        </p:nvSpPr>
        <p:spPr>
          <a:xfrm>
            <a:off x="0" y="1124744"/>
            <a:ext cx="9144000" cy="5733256"/>
          </a:xfrm>
          <a:solidFill>
            <a:srgbClr val="FFFF00"/>
          </a:solidFill>
        </p:spPr>
        <p:txBody>
          <a:bodyPr>
            <a:noAutofit/>
          </a:bodyPr>
          <a:lstStyle/>
          <a:p>
            <a:r>
              <a:rPr lang="en-GB" sz="3600" b="1" dirty="0" smtClean="0">
                <a:solidFill>
                  <a:schemeClr val="tx1"/>
                </a:solidFill>
              </a:rPr>
              <a:t>‘Altruistic actions are those that are performed for the sake of others, purely for the sake of others . The Psychological egoist denies there are such acts, for example when donating to a charity a psychological egoist would suggest they want to look good in front of others, avoid shame/guilt, its their duty, the root is self-interest.</a:t>
            </a:r>
            <a:endParaRPr lang="en-GB" sz="3600" b="1" dirty="0">
              <a:solidFill>
                <a:schemeClr val="tx1"/>
              </a:solidFill>
            </a:endParaRPr>
          </a:p>
        </p:txBody>
      </p:sp>
    </p:spTree>
    <p:extLst>
      <p:ext uri="{BB962C8B-B14F-4D97-AF65-F5344CB8AC3E}">
        <p14:creationId xmlns:p14="http://schemas.microsoft.com/office/powerpoint/2010/main" val="3505379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91016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44</TotalTime>
  <Words>334</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Ethical Egoism</vt:lpstr>
      <vt:lpstr>Ethical egoism: a normative agent focused based upon self-interest as opposed to altruism </vt:lpstr>
      <vt:lpstr>Distinction between ethical egoism and psychological egoism</vt:lpstr>
      <vt:lpstr>Distinction between ethical egoism and psychological egoism</vt:lpstr>
      <vt:lpstr>Altruistic actions</vt:lpstr>
      <vt:lpstr>PowerPoint Presentation</vt:lpstr>
    </vt:vector>
  </TitlesOfParts>
  <Company>Authorised Users 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Egoism</dc:title>
  <dc:creator>Rahima Choudhury</dc:creator>
  <cp:lastModifiedBy>Rahima Choudhury</cp:lastModifiedBy>
  <cp:revision>5</cp:revision>
  <dcterms:created xsi:type="dcterms:W3CDTF">2018-10-04T10:47:30Z</dcterms:created>
  <dcterms:modified xsi:type="dcterms:W3CDTF">2018-10-04T11:32:04Z</dcterms:modified>
</cp:coreProperties>
</file>