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6"/>
    <p:restoredTop sz="94689"/>
  </p:normalViewPr>
  <p:slideViewPr>
    <p:cSldViewPr snapToGrid="0" snapToObjects="1">
      <p:cViewPr varScale="1">
        <p:scale>
          <a:sx n="69" d="100"/>
          <a:sy n="69" d="100"/>
        </p:scale>
        <p:origin x="5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A209-3D5D-3A44-903E-1B8E68F2B25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C2A-1348-B045-9C59-8555C535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A209-3D5D-3A44-903E-1B8E68F2B25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C2A-1348-B045-9C59-8555C535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5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A209-3D5D-3A44-903E-1B8E68F2B25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C2A-1348-B045-9C59-8555C535751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6525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A209-3D5D-3A44-903E-1B8E68F2B25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C2A-1348-B045-9C59-8555C535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9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A209-3D5D-3A44-903E-1B8E68F2B25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C2A-1348-B045-9C59-8555C535751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2011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A209-3D5D-3A44-903E-1B8E68F2B25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C2A-1348-B045-9C59-8555C535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76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A209-3D5D-3A44-903E-1B8E68F2B25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C2A-1348-B045-9C59-8555C535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0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A209-3D5D-3A44-903E-1B8E68F2B25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C2A-1348-B045-9C59-8555C535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6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A209-3D5D-3A44-903E-1B8E68F2B25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C2A-1348-B045-9C59-8555C535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2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A209-3D5D-3A44-903E-1B8E68F2B25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C2A-1348-B045-9C59-8555C535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24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A209-3D5D-3A44-903E-1B8E68F2B25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C2A-1348-B045-9C59-8555C535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0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A209-3D5D-3A44-903E-1B8E68F2B25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C2A-1348-B045-9C59-8555C535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3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A209-3D5D-3A44-903E-1B8E68F2B25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C2A-1348-B045-9C59-8555C535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A209-3D5D-3A44-903E-1B8E68F2B25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C2A-1348-B045-9C59-8555C535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0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A209-3D5D-3A44-903E-1B8E68F2B25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C2A-1348-B045-9C59-8555C535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1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9A209-3D5D-3A44-903E-1B8E68F2B25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EC2A-1348-B045-9C59-8555C535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5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9A209-3D5D-3A44-903E-1B8E68F2B25B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114EC2A-1348-B045-9C59-8555C5357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8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Natural Law - Proportionalism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58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01" y="1373529"/>
            <a:ext cx="8596668" cy="1320800"/>
          </a:xfrm>
        </p:spPr>
        <p:txBody>
          <a:bodyPr/>
          <a:lstStyle/>
          <a:p>
            <a:r>
              <a:rPr lang="en-US" dirty="0"/>
              <a:t>Natural Law - Absolutist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3928" y="2451260"/>
            <a:ext cx="87068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Aquinas’ natural law was deontological and absolutist.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If something prevents the fulfilment of a thing’s God given purpose, it is wrong and immoral.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Example: Using contraception may prevent the God given will of the reproductive organs. 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However, as we have looked at there are many flaws with this theory</a:t>
            </a:r>
            <a:r>
              <a:rPr lang="is-IS" dirty="0"/>
              <a:t>…..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3568" y="957484"/>
            <a:ext cx="1493776" cy="1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719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78" y="760071"/>
            <a:ext cx="8596668" cy="1320800"/>
          </a:xfrm>
        </p:spPr>
        <p:txBody>
          <a:bodyPr/>
          <a:lstStyle/>
          <a:p>
            <a:r>
              <a:rPr lang="en-US" u="sng" dirty="0"/>
              <a:t>However</a:t>
            </a:r>
            <a:r>
              <a:rPr lang="is-IS" u="sng" dirty="0"/>
              <a:t>…...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80289" y="1722056"/>
            <a:ext cx="87907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/>
              <a:t>A modern version of Natural Law, proportionalism, argues from a more teleological perspective.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/>
          </a:p>
          <a:p>
            <a:pPr marL="285750" indent="-285750">
              <a:buFont typeface="Arial" charset="0"/>
              <a:buChar char="•"/>
            </a:pPr>
            <a:r>
              <a:rPr lang="en-US" sz="1600" dirty="0"/>
              <a:t>The challenge of natural law is so great that some Catholic theologians believe there needs to be a compromise between Natural Law and Situation Ethics.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/>
          </a:p>
          <a:p>
            <a:pPr marL="285750" indent="-285750">
              <a:buFont typeface="Arial" charset="0"/>
              <a:buChar char="•"/>
            </a:pPr>
            <a:r>
              <a:rPr lang="en-US" sz="1600" dirty="0"/>
              <a:t>'Proportionalism' (the title of a book by British philosopher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Bernard </a:t>
            </a:r>
            <a:r>
              <a:rPr lang="en-US" sz="1600" b="1" dirty="0" err="1">
                <a:solidFill>
                  <a:schemeClr val="accent1">
                    <a:lumMod val="75000"/>
                  </a:schemeClr>
                </a:solidFill>
              </a:rPr>
              <a:t>Hoose</a:t>
            </a:r>
            <a:r>
              <a:rPr lang="en-US" sz="1600" dirty="0"/>
              <a:t>) accepts, as Natural Law does, that certain acts are wrong or evil acts in themselves. 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Richard McCormick</a:t>
            </a:r>
            <a:r>
              <a:rPr lang="en-US" sz="1600" dirty="0"/>
              <a:t> is also associated with this theory. 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/>
          </a:p>
          <a:p>
            <a:pPr marL="285750" indent="-285750">
              <a:buFont typeface="Arial" charset="0"/>
              <a:buChar char="•"/>
            </a:pPr>
            <a:r>
              <a:rPr lang="en-US" sz="1600" dirty="0"/>
              <a:t>However, it says that it might be the right thing to do, if there is a proportionate reason, to perform such acts.</a:t>
            </a:r>
          </a:p>
          <a:p>
            <a:pPr marL="285750" indent="-285750">
              <a:buFont typeface="Arial" charset="0"/>
              <a:buChar char="•"/>
            </a:pPr>
            <a:endParaRPr lang="en-US" sz="1600" dirty="0"/>
          </a:p>
          <a:p>
            <a:pPr marL="285750" indent="-285750">
              <a:buFont typeface="Arial" charset="0"/>
              <a:buChar char="•"/>
            </a:pPr>
            <a:r>
              <a:rPr lang="en-US" sz="1600" dirty="0"/>
              <a:t>‘there are certain moral rules and it can never be right to go against these unless there is a proportionate reason which would justify it’. Bernard </a:t>
            </a:r>
            <a:r>
              <a:rPr lang="en-US" sz="1600" dirty="0" err="1"/>
              <a:t>Hoose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20157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911614" y="4684199"/>
            <a:ext cx="7830058" cy="16394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633" y="181337"/>
            <a:ext cx="4137734" cy="698339"/>
          </a:xfrm>
        </p:spPr>
        <p:txBody>
          <a:bodyPr/>
          <a:lstStyle/>
          <a:p>
            <a:r>
              <a:rPr lang="en-US" u="sng" dirty="0"/>
              <a:t>Proportionalism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1722" y="1400537"/>
            <a:ext cx="80328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Proportionalism works within the framework of natural law, however is more flexible if a greater good would be achieved by working  outside of it.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It allows for ontic goods – qualities such as dignity, integrity and justice – which themselves are not moral but are desirable qualities and should be taken into account when making a moral decision.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Aquinas’ teaching does allow for a degree of proportionalism, i.e. if someone was dying of hunger it would be acceptable to steal rather than die.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46554" y="3985860"/>
            <a:ext cx="4137734" cy="6983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/>
              <a:t>However</a:t>
            </a:r>
            <a:r>
              <a:rPr lang="is-IS" sz="2800" dirty="0"/>
              <a:t>….</a:t>
            </a:r>
            <a:r>
              <a:rPr lang="en-US" sz="2800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41721" y="4903752"/>
            <a:ext cx="75698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A proportionalist may argue that natural law fails to recognise the holistic nature of human beings because it makes a distinction between body and soul, rather than recognizing that humans are a psychophysical unity that combines reason and nature. </a:t>
            </a:r>
          </a:p>
        </p:txBody>
      </p:sp>
    </p:spTree>
    <p:extLst>
      <p:ext uri="{BB962C8B-B14F-4D97-AF65-F5344CB8AC3E}">
        <p14:creationId xmlns:p14="http://schemas.microsoft.com/office/powerpoint/2010/main" val="187014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27805" y="540152"/>
            <a:ext cx="4137734" cy="6983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u="sng"/>
              <a:t>Proportionalism 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78734" y="1481560"/>
            <a:ext cx="89935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A proportionalist may argue that the best we can aim for is a theology of compromise – since we live in a fall world (original sin) the best we can aim for is a moral compromise, not moral perfection.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It can be seem as more compassionate than natural law in so much as it allows an individuals circumstances to be taken into account. 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It does not allow for a person to suffer just to uphold natural law and acknowledges some non-moral evils have to be permitted to bring about a greater good.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What is most important is bringing about a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proportionate </a:t>
            </a:r>
            <a:r>
              <a:rPr lang="en-US" dirty="0"/>
              <a:t>amount of good and evil.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It recognizes that natural laws must be able to change and that it is impossible to identify laws that are eternally valid without adaptation. </a:t>
            </a:r>
          </a:p>
        </p:txBody>
      </p:sp>
    </p:spTree>
    <p:extLst>
      <p:ext uri="{BB962C8B-B14F-4D97-AF65-F5344CB8AC3E}">
        <p14:creationId xmlns:p14="http://schemas.microsoft.com/office/powerpoint/2010/main" val="966708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827" y="252682"/>
            <a:ext cx="2181613" cy="709914"/>
          </a:xfrm>
        </p:spPr>
        <p:txBody>
          <a:bodyPr/>
          <a:lstStyle/>
          <a:p>
            <a:r>
              <a:rPr lang="en-US" u="sng" dirty="0"/>
              <a:t>Task</a:t>
            </a:r>
            <a:r>
              <a:rPr lang="is-IS" u="sng" dirty="0"/>
              <a:t>…..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58357" y="1280932"/>
            <a:ext cx="79286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What are the strengths of proportionalism ?</a:t>
            </a:r>
            <a:br>
              <a:rPr lang="en-US" dirty="0"/>
            </a:br>
            <a:r>
              <a:rPr lang="en-US" dirty="0"/>
              <a:t>What improvements does it make on Natural Law ?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What are the weaknesses of proportionalism ?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Write up the strengths and weaknesses into a table.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137002" y="1365813"/>
            <a:ext cx="57873" cy="2997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910086" y="1713053"/>
            <a:ext cx="26390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08471" y="1343721"/>
            <a:ext cx="1030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Strengths</a:t>
            </a:r>
            <a:r>
              <a:rPr lang="en-US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29600" y="1343721"/>
            <a:ext cx="122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Weaknesses</a:t>
            </a:r>
            <a:r>
              <a:rPr lang="en-US" dirty="0"/>
              <a:t>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08827" y="3630593"/>
            <a:ext cx="2181613" cy="7099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u="sng" dirty="0"/>
              <a:t>Next</a:t>
            </a:r>
            <a:r>
              <a:rPr lang="is-IS" u="sng" dirty="0"/>
              <a:t>…..</a:t>
            </a:r>
            <a:endParaRPr lang="en-US" u="sng" dirty="0"/>
          </a:p>
        </p:txBody>
      </p:sp>
      <p:sp>
        <p:nvSpPr>
          <p:cNvPr id="11" name="Rounded Rectangle 10"/>
          <p:cNvSpPr/>
          <p:nvPr/>
        </p:nvSpPr>
        <p:spPr>
          <a:xfrm>
            <a:off x="908827" y="4525701"/>
            <a:ext cx="7129791" cy="172462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22744" y="4757195"/>
            <a:ext cx="67248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Produce a summary of what proportionalism is. 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Then choose two strengths and two weaknesses and explain them, using examples where possible.  </a:t>
            </a:r>
          </a:p>
        </p:txBody>
      </p:sp>
    </p:spTree>
    <p:extLst>
      <p:ext uri="{BB962C8B-B14F-4D97-AF65-F5344CB8AC3E}">
        <p14:creationId xmlns:p14="http://schemas.microsoft.com/office/powerpoint/2010/main" val="20963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357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Natural Law - Proportionalism</vt:lpstr>
      <vt:lpstr>Natural Law - Absolutist</vt:lpstr>
      <vt:lpstr>However…...</vt:lpstr>
      <vt:lpstr>Proportionalism </vt:lpstr>
      <vt:lpstr>PowerPoint Presentation</vt:lpstr>
      <vt:lpstr>Task…..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Law - Proportionalism</dc:title>
  <dc:creator>Microsoft Office User</dc:creator>
  <cp:lastModifiedBy>Rahima Choudhury</cp:lastModifiedBy>
  <cp:revision>6</cp:revision>
  <dcterms:created xsi:type="dcterms:W3CDTF">2016-07-01T10:07:28Z</dcterms:created>
  <dcterms:modified xsi:type="dcterms:W3CDTF">2020-01-03T14:56:28Z</dcterms:modified>
</cp:coreProperties>
</file>